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9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7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7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6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9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2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1C6A-DD3A-41A0-8222-29BE34715907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3DD6-ACAE-4446-8118-DBBCA7B41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2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984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767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836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972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641" r="1387" b="2574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3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843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529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519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793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20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621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87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5181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2024-08-22T16:37:36Z</dcterms:created>
  <dcterms:modified xsi:type="dcterms:W3CDTF">2024-08-22T16:41:23Z</dcterms:modified>
</cp:coreProperties>
</file>